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4019" r:id="rId1"/>
  </p:sldMasterIdLst>
  <p:notesMasterIdLst>
    <p:notesMasterId r:id="rId11"/>
  </p:notesMasterIdLst>
  <p:sldIdLst>
    <p:sldId id="256" r:id="rId2"/>
    <p:sldId id="257" r:id="rId3"/>
    <p:sldId id="260" r:id="rId4"/>
    <p:sldId id="261" r:id="rId5"/>
    <p:sldId id="262" r:id="rId6"/>
    <p:sldId id="270" r:id="rId7"/>
    <p:sldId id="271" r:id="rId8"/>
    <p:sldId id="281" r:id="rId9"/>
    <p:sldId id="282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oknang Oum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55" autoAdjust="0"/>
  </p:normalViewPr>
  <p:slideViewPr>
    <p:cSldViewPr snapToGrid="0">
      <p:cViewPr varScale="1">
        <p:scale>
          <a:sx n="145" d="100"/>
          <a:sy n="145" d="100"/>
        </p:scale>
        <p:origin x="62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0-02-14T16:04:29.350" idx="1">
    <p:pos x="6000" y="0"/>
    <p:text>About Project Objective is not finish yet , if you have some idea please help</p:text>
  </p:cm>
</p:cmLst>
</file>

<file path=ppt/media/image1.jpe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7dc4e5871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7dc4e5871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eff216dd8_0_1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eff216dd8_0_1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take a look at project objective. I’m not sure is it ok or not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eff216dd8_1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eff216dd8_1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da60409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da60409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319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409575" y="-3572"/>
            <a:ext cx="3761184" cy="5147072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6301" y="1035052"/>
            <a:ext cx="6430967" cy="1962149"/>
          </a:xfrm>
        </p:spPr>
        <p:txBody>
          <a:bodyPr anchor="b">
            <a:normAutofit/>
          </a:bodyPr>
          <a:lstStyle>
            <a:lvl1pPr algn="r">
              <a:defRPr sz="45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86533" y="2997200"/>
            <a:ext cx="5240734" cy="1041401"/>
          </a:xfrm>
        </p:spPr>
        <p:txBody>
          <a:bodyPr anchor="t">
            <a:normAutofit/>
          </a:bodyPr>
          <a:lstStyle>
            <a:lvl1pPr marL="0" indent="0" algn="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99309" y="4412457"/>
            <a:ext cx="3243033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0833086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3549649"/>
            <a:ext cx="7514033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5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3974702"/>
            <a:ext cx="7514033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0041327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3" cy="2286000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9097019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827609" y="2571749"/>
            <a:ext cx="6399611" cy="2857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35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3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9812814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2481436"/>
            <a:ext cx="7514032" cy="1101600"/>
          </a:xfrm>
        </p:spPr>
        <p:txBody>
          <a:bodyPr anchor="b">
            <a:normAutofit/>
          </a:bodyPr>
          <a:lstStyle>
            <a:lvl1pPr algn="r">
              <a:defRPr sz="2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3036"/>
            <a:ext cx="7514033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020977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5" y="2914650"/>
            <a:ext cx="7514033" cy="66675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1400"/>
            <a:ext cx="7514033" cy="7620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5763120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4" cy="204549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4" y="2628900"/>
            <a:ext cx="7514035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8723595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943131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9492" y="514350"/>
            <a:ext cx="1327777" cy="38290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234" y="514350"/>
            <a:ext cx="6014807" cy="382905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421451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 layout 3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896275" y="1252800"/>
            <a:ext cx="4423500" cy="166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896275" y="2945725"/>
            <a:ext cx="4423500" cy="79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33456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 layout 2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308775" y="770525"/>
            <a:ext cx="2866800" cy="375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4022850" y="770525"/>
            <a:ext cx="4919400" cy="381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2004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13893" y="4400349"/>
            <a:ext cx="41337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329108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210" y="2000249"/>
            <a:ext cx="6698060" cy="1582787"/>
          </a:xfrm>
        </p:spPr>
        <p:txBody>
          <a:bodyPr anchor="b"/>
          <a:lstStyle>
            <a:lvl1pPr algn="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209" y="3583036"/>
            <a:ext cx="669806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864738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235" y="2000250"/>
            <a:ext cx="3671291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5975" y="2000250"/>
            <a:ext cx="3671292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7/29/2020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5799248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134" y="1993900"/>
            <a:ext cx="34553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233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366" y="2000250"/>
            <a:ext cx="3466903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5975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12800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395978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39991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1200150"/>
            <a:ext cx="2661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6525" y="514350"/>
            <a:ext cx="4680743" cy="3829051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2228850"/>
            <a:ext cx="2661841" cy="13716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7/29/2020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8176187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043" y="1314449"/>
            <a:ext cx="4069619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6011" y="685800"/>
            <a:ext cx="2460731" cy="3429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043" y="2343149"/>
            <a:ext cx="4069619" cy="137160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6711729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13109" y="0"/>
            <a:ext cx="1827610" cy="51435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3" y="2000250"/>
            <a:ext cx="7514035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9492" y="4412457"/>
            <a:ext cx="8572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7/29/2020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9210" y="4412457"/>
            <a:ext cx="531313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13893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26332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0" r:id="rId1"/>
    <p:sldLayoutId id="2147484021" r:id="rId2"/>
    <p:sldLayoutId id="2147484022" r:id="rId3"/>
    <p:sldLayoutId id="2147484023" r:id="rId4"/>
    <p:sldLayoutId id="2147484024" r:id="rId5"/>
    <p:sldLayoutId id="2147484025" r:id="rId6"/>
    <p:sldLayoutId id="2147484026" r:id="rId7"/>
    <p:sldLayoutId id="2147484027" r:id="rId8"/>
    <p:sldLayoutId id="2147484028" r:id="rId9"/>
    <p:sldLayoutId id="2147484029" r:id="rId10"/>
    <p:sldLayoutId id="2147484030" r:id="rId11"/>
    <p:sldLayoutId id="2147484031" r:id="rId12"/>
    <p:sldLayoutId id="2147484032" r:id="rId13"/>
    <p:sldLayoutId id="2147484033" r:id="rId14"/>
    <p:sldLayoutId id="2147484034" r:id="rId15"/>
    <p:sldLayoutId id="2147484035" r:id="rId16"/>
    <p:sldLayoutId id="2147484036" r:id="rId17"/>
    <p:sldLayoutId id="2147484037" r:id="rId18"/>
    <p:sldLayoutId id="2147484038" r:id="rId19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comments" Target="../comments/commen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l="12726" r="12719"/>
          <a:stretch/>
        </p:blipFill>
        <p:spPr>
          <a:xfrm>
            <a:off x="7502613" y="0"/>
            <a:ext cx="1285295" cy="172401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1752656" y="789128"/>
            <a:ext cx="5075740" cy="6433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>
                <a:solidFill>
                  <a:srgbClr val="00B0F0"/>
                </a:solidFill>
                <a:latin typeface="Baskerville Old Face" panose="02020602080505020303" pitchFamily="18" charset="0"/>
              </a:rPr>
            </a:br>
            <a:r>
              <a:rPr lang="en" u="sng" dirty="0">
                <a:solidFill>
                  <a:srgbClr val="00B0F0"/>
                </a:solidFill>
                <a:latin typeface="Baskerville Old Face" panose="02020602080505020303" pitchFamily="18" charset="0"/>
              </a:rPr>
              <a:t>Tourism Management</a:t>
            </a:r>
            <a:endParaRPr u="sng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1252325" y="4099900"/>
            <a:ext cx="19233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69;p15"/>
          <p:cNvSpPr txBox="1">
            <a:spLocks/>
          </p:cNvSpPr>
          <p:nvPr/>
        </p:nvSpPr>
        <p:spPr>
          <a:xfrm>
            <a:off x="933008" y="1851694"/>
            <a:ext cx="7616282" cy="2511529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2pPr>
            <a:lvl3pPr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3pPr>
            <a:lvl4pPr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4pPr>
            <a:lvl5pPr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5pPr>
            <a:lvl6pPr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6pPr>
            <a:lvl7pPr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7pPr>
            <a:lvl8pPr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8pPr>
            <a:lvl9pPr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9pPr>
          </a:lstStyle>
          <a:p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 5:</a:t>
            </a:r>
          </a:p>
          <a:p>
            <a:r>
              <a:rPr lang="en-US" sz="2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 </a:t>
            </a:r>
            <a:r>
              <a:rPr lang="en-US" sz="24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Koiy</a:t>
            </a:r>
            <a:r>
              <a:rPr lang="en-US" sz="2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Bottra</a:t>
            </a:r>
            <a:r>
              <a:rPr lang="en-US" sz="2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(Leader)</a:t>
            </a:r>
          </a:p>
          <a:p>
            <a:r>
              <a:rPr lang="en-US" sz="2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 Oum Soknang</a:t>
            </a:r>
          </a:p>
          <a:p>
            <a:r>
              <a:rPr lang="en-US" sz="2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 Chhay Lang</a:t>
            </a:r>
          </a:p>
          <a:p>
            <a:r>
              <a:rPr lang="en-US" sz="2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4.Smai </a:t>
            </a:r>
            <a:r>
              <a:rPr lang="en-US" sz="24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Phouchhet</a:t>
            </a:r>
            <a:endParaRPr lang="en-US" sz="24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r>
              <a:rPr lang="en-US" sz="2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5.Ly </a:t>
            </a:r>
            <a:r>
              <a:rPr lang="en-US" sz="24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Visal</a:t>
            </a:r>
            <a:endParaRPr lang="en-US" sz="4000" dirty="0">
              <a:solidFill>
                <a:srgbClr val="00B0F0"/>
              </a:solidFill>
            </a:endParaRPr>
          </a:p>
          <a:p>
            <a:endParaRPr lang="en-US" sz="4000" dirty="0">
              <a:solidFill>
                <a:srgbClr val="00B0F0"/>
              </a:solidFill>
            </a:endParaRPr>
          </a:p>
          <a:p>
            <a:endParaRPr lang="en-US" sz="1600" dirty="0">
              <a:solidFill>
                <a:srgbClr val="00B0F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3BC3B0-EC3B-41B0-A9E1-06ABDAF3297E}"/>
              </a:ext>
            </a:extLst>
          </p:cNvPr>
          <p:cNvSpPr/>
          <p:nvPr/>
        </p:nvSpPr>
        <p:spPr>
          <a:xfrm>
            <a:off x="1838251" y="184196"/>
            <a:ext cx="1871976" cy="3815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4F380A-F892-4670-BD06-7D053CAA70CB}"/>
              </a:ext>
            </a:extLst>
          </p:cNvPr>
          <p:cNvSpPr/>
          <p:nvPr/>
        </p:nvSpPr>
        <p:spPr>
          <a:xfrm>
            <a:off x="2854540" y="244660"/>
            <a:ext cx="2871972" cy="463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Website Project </a:t>
            </a: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8052F7-F05D-42E1-A1D7-EC00E4B2AB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1775" y="1805474"/>
            <a:ext cx="5052225" cy="28673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2068749" y="311548"/>
            <a:ext cx="4538528" cy="6256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00B0F0"/>
                </a:solidFill>
                <a:latin typeface="Baskerville Old Face" panose="02020602080505020303" pitchFamily="18" charset="0"/>
              </a:rPr>
              <a:t>I. Project Objective</a:t>
            </a:r>
            <a:endParaRPr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981308" y="811180"/>
            <a:ext cx="6853587" cy="14254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  <a:t>In this modern era of the internet, almost all of us rely on website from small to big tasks. Well,</a:t>
            </a:r>
            <a:r>
              <a:rPr lang="en" sz="1800" b="1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  <a:t> Tourism management website </a:t>
            </a:r>
            <a:r>
              <a:rPr lang="en" sz="180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  <a:t>is one of the popular website that considered by </a:t>
            </a:r>
            <a:r>
              <a:rPr lang="en" sz="1800" b="1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  <a:t>Everyone</a:t>
            </a:r>
            <a:r>
              <a:rPr lang="en" sz="180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  <a:t> ,bec</a:t>
            </a:r>
            <a:r>
              <a:rPr lang="en-US" sz="180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  <a:t>a</a:t>
            </a:r>
            <a:r>
              <a:rPr lang="en" sz="180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  <a:t>use easy to access and communicate though wbsite.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" name="Title 9">
            <a:extLst>
              <a:ext uri="{FF2B5EF4-FFF2-40B4-BE49-F238E27FC236}">
                <a16:creationId xmlns:a16="http://schemas.microsoft.com/office/drawing/2014/main" id="{436E65A6-1B3D-4790-8037-98B0B9E0E14B}"/>
              </a:ext>
            </a:extLst>
          </p:cNvPr>
          <p:cNvSpPr txBox="1">
            <a:spLocks/>
          </p:cNvSpPr>
          <p:nvPr/>
        </p:nvSpPr>
        <p:spPr>
          <a:xfrm>
            <a:off x="981308" y="3248455"/>
            <a:ext cx="6748067" cy="1761754"/>
          </a:xfrm>
          <a:prstGeom prst="rect">
            <a:avLst/>
          </a:prstGeom>
          <a:noFill/>
          <a:effectLst/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 kern="1200" cap="none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  <a:lvl2pPr lvl="1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2pPr>
            <a:lvl3pPr lvl="2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3pPr>
            <a:lvl4pPr lvl="3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4pPr>
            <a:lvl5pPr lvl="4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5pPr>
            <a:lvl6pPr lvl="5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6pPr>
            <a:lvl7pPr lvl="6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7pPr>
            <a:lvl8pPr lvl="7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8pPr>
            <a:lvl9pPr lvl="8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9pPr>
          </a:lstStyle>
          <a:p>
            <a:pPr>
              <a:lnSpc>
                <a:spcPct val="115000"/>
              </a:lnSpc>
            </a:pPr>
            <a: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What is the project about? </a:t>
            </a:r>
            <a:b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US" sz="6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b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	</a:t>
            </a:r>
            <a:r>
              <a:rPr lang="en-US" sz="1800" b="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We sell the ticket for Tourist and They can observe the place , know about the place they want to go through our website.</a:t>
            </a:r>
            <a:b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b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b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b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US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itle 9">
            <a:extLst>
              <a:ext uri="{FF2B5EF4-FFF2-40B4-BE49-F238E27FC236}">
                <a16:creationId xmlns:a16="http://schemas.microsoft.com/office/drawing/2014/main" id="{C8AE9FE4-A461-4294-8023-9D447448FD0B}"/>
              </a:ext>
            </a:extLst>
          </p:cNvPr>
          <p:cNvSpPr txBox="1">
            <a:spLocks/>
          </p:cNvSpPr>
          <p:nvPr/>
        </p:nvSpPr>
        <p:spPr>
          <a:xfrm>
            <a:off x="981308" y="1948996"/>
            <a:ext cx="6853586" cy="1355701"/>
          </a:xfrm>
          <a:prstGeom prst="rect">
            <a:avLst/>
          </a:prstGeom>
          <a:noFill/>
          <a:effectLst/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 kern="1200" cap="none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  <a:lvl2pPr lvl="1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2pPr>
            <a:lvl3pPr lvl="2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3pPr>
            <a:lvl4pPr lvl="3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4pPr>
            <a:lvl5pPr lvl="4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5pPr>
            <a:lvl6pPr lvl="5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6pPr>
            <a:lvl7pPr lvl="6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7pPr>
            <a:lvl8pPr lvl="7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8pPr>
            <a:lvl9pPr lvl="8" algn="l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 b="1">
                <a:solidFill>
                  <a:srgbClr val="FFFFFF"/>
                </a:solidFill>
              </a:defRPr>
            </a:lvl9pPr>
          </a:lstStyle>
          <a:p>
            <a:pPr indent="457200">
              <a:buClr>
                <a:schemeClr val="dk1"/>
              </a:buClr>
              <a:buSzPts val="1100"/>
              <a:buFont typeface="Arial"/>
              <a:buNone/>
            </a:pPr>
            <a:br>
              <a:rPr lang="en-US" sz="160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</a:br>
            <a:r>
              <a:rPr lang="en-US" sz="180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  <a:t>Why we choose this project?</a:t>
            </a:r>
            <a:br>
              <a:rPr lang="en-US" sz="160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</a:br>
            <a:br>
              <a:rPr lang="en-US" sz="105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</a:br>
            <a:r>
              <a:rPr lang="en-US" sz="160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  <a:t>	</a:t>
            </a:r>
            <a:r>
              <a:rPr lang="en-US" sz="1800" b="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  <a:t>So, Our group decide to make a Tourism management website to make it easy to manage some work of Traveling System in easy way.</a:t>
            </a:r>
            <a:br>
              <a:rPr lang="en-US" sz="1800" b="0" dirty="0">
                <a:solidFill>
                  <a:schemeClr val="tx2">
                    <a:lumMod val="75000"/>
                    <a:lumOff val="25000"/>
                  </a:schemeClr>
                </a:solidFill>
                <a:highlight>
                  <a:schemeClr val="lt1"/>
                </a:highlight>
              </a:rPr>
            </a:br>
            <a:b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b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br>
              <a:rPr lang="en-US" sz="1800" kern="50" dirty="0">
                <a:solidFill>
                  <a:schemeClr val="tx2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US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2304721" y="126457"/>
            <a:ext cx="4813833" cy="5894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II. ProjectBackground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2304721" y="784224"/>
            <a:ext cx="4919400" cy="38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>
                <a:solidFill>
                  <a:schemeClr val="dk1"/>
                </a:solidFill>
              </a:rPr>
              <a:t>Tourism Management website </a:t>
            </a:r>
            <a:r>
              <a:rPr lang="en" sz="1800" dirty="0">
                <a:solidFill>
                  <a:schemeClr val="dk1"/>
                </a:solidFill>
              </a:rPr>
              <a:t>great for :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 sz="1800" dirty="0">
                <a:solidFill>
                  <a:schemeClr val="dk1"/>
                </a:solidFill>
              </a:rPr>
              <a:t>Essay to manage </a:t>
            </a:r>
            <a:r>
              <a:rPr lang="en-US" sz="1800" dirty="0">
                <a:solidFill>
                  <a:schemeClr val="dk1"/>
                </a:solidFill>
              </a:rPr>
              <a:t>request ticket for traveling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 sz="1800" dirty="0">
                <a:solidFill>
                  <a:schemeClr val="dk1"/>
                </a:solidFill>
              </a:rPr>
              <a:t>Easy for </a:t>
            </a:r>
            <a:r>
              <a:rPr lang="en-US" sz="1800" dirty="0">
                <a:solidFill>
                  <a:schemeClr val="dk1"/>
                </a:solidFill>
              </a:rPr>
              <a:t>tourist take a look around the interesting place in website.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 sz="1800" dirty="0">
                <a:solidFill>
                  <a:schemeClr val="dk1"/>
                </a:solidFill>
              </a:rPr>
              <a:t>Save time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 sz="1800" dirty="0">
                <a:solidFill>
                  <a:schemeClr val="dk1"/>
                </a:solidFill>
              </a:rPr>
              <a:t>And share to their friends through social Media.</a:t>
            </a:r>
            <a:endParaRPr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68B990-A605-41AD-84EC-51176E90F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7061" y="3369514"/>
            <a:ext cx="4177060" cy="59069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2110726" y="125919"/>
            <a:ext cx="5332293" cy="7373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IV. Software requirements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2322019" y="1038633"/>
            <a:ext cx="5121000" cy="38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US" sz="1800" dirty="0">
                <a:solidFill>
                  <a:schemeClr val="dk1"/>
                </a:solidFill>
              </a:rPr>
              <a:t>Window 10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US" sz="1800" dirty="0">
                <a:solidFill>
                  <a:schemeClr val="dk1"/>
                </a:solidFill>
              </a:rPr>
              <a:t>Visual Studio Code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US" sz="1800" dirty="0" err="1">
                <a:solidFill>
                  <a:schemeClr val="dk1"/>
                </a:solidFill>
              </a:rPr>
              <a:t>Xampp</a:t>
            </a:r>
            <a:endParaRPr lang="en-US"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8E031C-D46B-414D-875A-C7F4BF923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824" y="2843148"/>
            <a:ext cx="1710389" cy="9620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C2573B-859C-49DD-B292-B0737DB2FC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7699" y="2849238"/>
            <a:ext cx="1749254" cy="9541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3F58DD-AB4E-4CEC-8C0B-1F940D2181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2408" y="2843148"/>
            <a:ext cx="1920457" cy="96022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1190009" y="8525"/>
            <a:ext cx="2579424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>
                <a:solidFill>
                  <a:schemeClr val="accent1"/>
                </a:solidFill>
              </a:rPr>
              <a:t>IV</a:t>
            </a:r>
            <a:r>
              <a:rPr lang="en-US" dirty="0">
                <a:solidFill>
                  <a:schemeClr val="accent1"/>
                </a:solidFill>
              </a:rPr>
              <a:t>. </a:t>
            </a:r>
            <a:r>
              <a:rPr lang="en-US" sz="1800" b="1" u="dbl" kern="5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Website Platform</a:t>
            </a:r>
            <a:r>
              <a:rPr lang="en-US" sz="1800" u="dbl" kern="5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: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864BCD-D9B4-4446-A60D-55BAEBDF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9634" y="792846"/>
            <a:ext cx="7552023" cy="368265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67FACF-A893-4C2F-828F-B167648A5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860" y="962626"/>
            <a:ext cx="8065140" cy="3433934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854282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BD8F60C-0EE0-409D-BEB5-91ABE6A04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080" y="559165"/>
            <a:ext cx="7841919" cy="3545768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4066794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4CA813D-A63B-4DFB-A26D-F8973F5A0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471" y="703889"/>
            <a:ext cx="7600537" cy="3548503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1515800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E0581F7-26EC-445E-AEDF-4BEB57144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123" y="363071"/>
            <a:ext cx="7754853" cy="407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4734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199</TotalTime>
  <Words>238</Words>
  <Application>Microsoft Office PowerPoint</Application>
  <PresentationFormat>On-screen Show (16:9)</PresentationFormat>
  <Paragraphs>24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Baskerville Old Face</vt:lpstr>
      <vt:lpstr>Calibri</vt:lpstr>
      <vt:lpstr>Corbel</vt:lpstr>
      <vt:lpstr>Parallax</vt:lpstr>
      <vt:lpstr> Tourism Management</vt:lpstr>
      <vt:lpstr>I. Project Objective</vt:lpstr>
      <vt:lpstr>II. ProjectBackground</vt:lpstr>
      <vt:lpstr>IV. Software requirements</vt:lpstr>
      <vt:lpstr>IV. Website Platform :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</dc:title>
  <dc:creator>Soknang Oum</dc:creator>
  <cp:lastModifiedBy>Soknang Oum</cp:lastModifiedBy>
  <cp:revision>20</cp:revision>
  <dcterms:modified xsi:type="dcterms:W3CDTF">2020-07-29T09:44:38Z</dcterms:modified>
</cp:coreProperties>
</file>